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60" r:id="rId2"/>
    <p:sldId id="371" r:id="rId3"/>
    <p:sldId id="370" r:id="rId4"/>
    <p:sldId id="373" r:id="rId5"/>
    <p:sldId id="287" r:id="rId6"/>
    <p:sldId id="289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93"/>
  </p:normalViewPr>
  <p:slideViewPr>
    <p:cSldViewPr snapToGrid="0">
      <p:cViewPr varScale="1">
        <p:scale>
          <a:sx n="46" d="100"/>
          <a:sy n="46" d="100"/>
        </p:scale>
        <p:origin x="6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2752E-6724-8F4E-AC50-3DE88B416881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9077-996C-CA46-B443-1217C08A4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2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001DD-FA32-4002-B067-98FD6B7E2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FB77E4-5D90-4C13-A0E3-66CD29B06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4077E-942D-4717-AFAE-37DD7DCC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98E36-AC85-4703-9B2C-D980077E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8429D6-4A31-4569-AFA5-2B2CCC70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9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CDB7B-3A2B-446C-B866-5E8C8D8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C5E5FF-1761-49E0-821F-710716F6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420477-63C6-47DA-ABAF-2BCA57C4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2ADA1-4DDB-4C7A-B935-1CED39A1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02CD8-A7B1-45E8-97EF-5E12F05A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7B0232-98F1-4BBB-946F-D20E2C08A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D57BBF-C8F5-4646-AC28-2C6A3AEDD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47D8A-0804-479B-A47F-028E1CC8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43094-CCD9-4F2F-BA66-184A632F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44B90-3D9C-4330-ABFF-C6C63312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DF939-6899-4C24-AF41-7F9D6E33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C00149-E175-473C-8707-C9A085EB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59D97B-0DC4-46FE-A720-F0E615E0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7E69D5-B490-4AE2-9395-5CDE9E56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6B8DF-8AA1-4266-97AC-BA6B2BF0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B2AC5-5133-44E1-BEA6-C544E8FE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4C7095-2CAF-4D95-8498-EEEEC7A7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00796-CF06-48D2-8625-A2A4E407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C5AE6-D705-4979-9583-21ADB5D5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DFFECD-2DB8-44B9-8113-CA215078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5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5DF69-7293-4C23-A8E4-EB48755E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6D4747-3C52-4764-8417-BAD5A721A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B59EAD-0A94-43AD-B078-F989F797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BCDD6D-AB3E-4715-A112-9C64A994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7B0208-FFD7-44AF-AA6D-AAC2F930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9CEF14-A0BB-4BB6-A763-AC15CBD1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6ECA4-9B9E-4C06-B568-443BE91E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5791BF-9B00-4E9F-9E27-D8DBF8C3B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158304-9680-4495-9F35-3E99C70F7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F0F727-8911-41EF-95AF-399242C42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7FA2F8-BED2-4C63-A25C-7931D6C70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A8C598D-B651-4E00-8AD8-84AC404E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25168A-BFB1-4FAF-83BB-4FDD2141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6A90AB-E8B5-4C3A-9F00-21F0B33D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8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94776-B52F-4A6E-BC9F-25EAE697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5D9C5-0122-4AAF-8426-36D53911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A4F017-2E75-4E41-AF62-2A670F34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F2F2FA-31A7-4380-A350-BBE23C2E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7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0825D7-6D57-41F7-82BE-AA0CDEB5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C4DD6C-2445-454D-BAF7-1B7A5375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FF78F2-4B2A-4EE7-AF91-EABDAA7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2E546-98F7-4DA5-819F-7DB9F37D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02126-E995-4042-BA8B-03A10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62967D-B1BD-4C68-900D-99A8E0107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7B7BE-8D30-4D3F-AC42-BDCC89F7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ECD98-CE06-4B36-93FF-1B55AF35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6C899A-F52F-449F-81D2-C81F36C9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6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F92AD-59D3-4537-8A2E-DB62BF4A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F9F38B-1C90-47FA-B3E5-D9DBAFFE8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65569-3664-4496-8B49-CC5D357DF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10263B-B937-4BFE-9349-4A69E6BA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6B3C0-64E1-4DA0-8E9F-D1B41DB0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C1A3DA-81E2-448C-B5F1-1AE0495E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2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9FF52-A44E-43CF-8BCA-E3786766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FE5FF8-B7EC-4BBD-A8E7-D9F52DF8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09CD4-66E1-40EA-9727-88BC2CFE9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B85A-B35E-44DD-9854-38E0A260324A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8D714-4475-4CB0-9478-20B83DE44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41D3-CC55-4CA3-BD82-973AF3548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CE0231-BAFD-49B2-9283-67EF3AC55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00144-A292-4307-B81A-4F40F0AF5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464" y="2235200"/>
            <a:ext cx="9553072" cy="2387600"/>
          </a:xfrm>
        </p:spPr>
        <p:txBody>
          <a:bodyPr>
            <a:normAutofit fontScale="9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ru-RU" sz="60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Отдел реализации проектов и программ в сфере экологии</a:t>
            </a:r>
            <a:br>
              <a:rPr lang="ru-RU" sz="60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</a:b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136A2B-7EBC-4ADC-B7B6-78FD9CD81B93}"/>
              </a:ext>
            </a:extLst>
          </p:cNvPr>
          <p:cNvSpPr/>
          <p:nvPr/>
        </p:nvSpPr>
        <p:spPr>
          <a:xfrm>
            <a:off x="8451272" y="6153835"/>
            <a:ext cx="3532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Шемякин Владимир</a:t>
            </a:r>
          </a:p>
          <a:p>
            <a:pPr lvl="0" algn="r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Shemyakin.v.o@myrdsh.ru</a:t>
            </a:r>
          </a:p>
        </p:txBody>
      </p:sp>
    </p:spTree>
    <p:extLst>
      <p:ext uri="{BB962C8B-B14F-4D97-AF65-F5344CB8AC3E}">
        <p14:creationId xmlns:p14="http://schemas.microsoft.com/office/powerpoint/2010/main" val="278553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38A3817-256C-4758-B094-524D8701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9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111B43-4EF5-4B0F-8F99-EAEDE9FA75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425A68-44E6-455B-90A8-8AEAB967B5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A2182B3-C4F5-8C48-BC7A-56B4B212885C}"/>
              </a:ext>
            </a:extLst>
          </p:cNvPr>
          <p:cNvSpPr txBox="1">
            <a:spLocks/>
          </p:cNvSpPr>
          <p:nvPr/>
        </p:nvSpPr>
        <p:spPr>
          <a:xfrm>
            <a:off x="314871" y="276231"/>
            <a:ext cx="4978145" cy="1619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Летний этап Всероссийского конкурса «Экологическая культура»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AECF0-BDCA-CB47-9ED5-9195B08024A0}"/>
              </a:ext>
            </a:extLst>
          </p:cNvPr>
          <p:cNvSpPr/>
          <p:nvPr/>
        </p:nvSpPr>
        <p:spPr>
          <a:xfrm>
            <a:off x="527091" y="2108691"/>
            <a:ext cx="5568909" cy="404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1615" marR="32385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8069" y="1820479"/>
            <a:ext cx="10243931" cy="433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1750" indent="450215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проводится с 1 по 15 июня 2021 года на территории субъектов Российской Федерации.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1750" indent="450215" algn="just">
              <a:lnSpc>
                <a:spcPct val="115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 Конкурса необходимо создать изобретение/творческий объект из неиспользуемого предмета быта, который должен приносить пользу окружающей среде и/или человеку (например, декоративные украшения для дома из старой одежды или посуды). Загрузить фотографию изобретения/творческого объекта в формате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jpg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его описание в формате 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docx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сайт РДШ.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32385" lvl="1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Конкурсные работы участников оцениваются по следующим критериям: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оригинальность идеи, креативность и творческий̆ замысел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до 10 баллов;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экологичность (применимость объекта) – до 10 баллов;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практичность – до 10 баллов;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своей инструкции по изготовлению (описание) – до 10 баллов;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оформление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до 10 баллов;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обоснованность создания (в текстовом документе) – до 10 баллов.</a:t>
            </a:r>
          </a:p>
          <a:p>
            <a:pPr indent="450215" algn="just">
              <a:lnSpc>
                <a:spcPct val="115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Максимальное количество набранных баллов по всем критериям – 60.</a:t>
            </a:r>
          </a:p>
        </p:txBody>
      </p:sp>
    </p:spTree>
    <p:extLst>
      <p:ext uri="{BB962C8B-B14F-4D97-AF65-F5344CB8AC3E}">
        <p14:creationId xmlns:p14="http://schemas.microsoft.com/office/powerpoint/2010/main" val="402184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425A68-44E6-455B-90A8-8AEAB967B5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BF09B0-1B4A-435E-92DC-2C03DA14D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4" t="1851" r="13995" b="1666"/>
          <a:stretch/>
        </p:blipFill>
        <p:spPr>
          <a:xfrm>
            <a:off x="2120348" y="2965647"/>
            <a:ext cx="2995420" cy="3944175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A2182B3-C4F5-8C48-BC7A-56B4B212885C}"/>
              </a:ext>
            </a:extLst>
          </p:cNvPr>
          <p:cNvSpPr txBox="1">
            <a:spLocks/>
          </p:cNvSpPr>
          <p:nvPr/>
        </p:nvSpPr>
        <p:spPr>
          <a:xfrm>
            <a:off x="314871" y="276231"/>
            <a:ext cx="4978145" cy="1619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Официальная группа экологического направления в социальной сети «ВКонтакте». 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AECF0-BDCA-CB47-9ED5-9195B08024A0}"/>
              </a:ext>
            </a:extLst>
          </p:cNvPr>
          <p:cNvSpPr/>
          <p:nvPr/>
        </p:nvSpPr>
        <p:spPr>
          <a:xfrm>
            <a:off x="527091" y="2108691"/>
            <a:ext cx="5568909" cy="404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1615" marR="32385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464" y="1565564"/>
            <a:ext cx="6573691" cy="4545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292" y="1667255"/>
            <a:ext cx="496772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Свежий взгляд на проблемы экологии и их решения, полезные ресурсы и знания, современные конкурсы в формате офлайн, которые проводятся в группе «Экологического направления РДШ».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34768-9A19-4B37-9FF2-811858DD16F6}"/>
              </a:ext>
            </a:extLst>
          </p:cNvPr>
          <p:cNvSpPr txBox="1"/>
          <p:nvPr/>
        </p:nvSpPr>
        <p:spPr>
          <a:xfrm>
            <a:off x="8666309" y="818707"/>
            <a:ext cx="32003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vk.com/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skm_eco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4193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B68562-6F8A-4224-A2F1-6B0AAEA4FF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A2182B3-C4F5-8C48-BC7A-56B4B212885C}"/>
              </a:ext>
            </a:extLst>
          </p:cNvPr>
          <p:cNvSpPr txBox="1">
            <a:spLocks/>
          </p:cNvSpPr>
          <p:nvPr/>
        </p:nvSpPr>
        <p:spPr>
          <a:xfrm>
            <a:off x="314871" y="576491"/>
            <a:ext cx="4656162" cy="197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Официальная группа экологического направления в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Инстаграме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Peach Milk 2.0" pitchFamily="2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AECF0-BDCA-CB47-9ED5-9195B08024A0}"/>
              </a:ext>
            </a:extLst>
          </p:cNvPr>
          <p:cNvSpPr/>
          <p:nvPr/>
        </p:nvSpPr>
        <p:spPr>
          <a:xfrm>
            <a:off x="527091" y="2108691"/>
            <a:ext cx="5568909" cy="4047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1615" marR="32385">
              <a:lnSpc>
                <a:spcPct val="120000"/>
              </a:lnSpc>
              <a:spcAft>
                <a:spcPts val="600"/>
              </a:spcAft>
            </a:pPr>
            <a:endParaRPr lang="en-US" sz="20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006" y="1980871"/>
            <a:ext cx="529156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ecotrend_skm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F34140-B246-423C-8985-BEC65CB3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148" y="2556386"/>
            <a:ext cx="7035961" cy="41959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C577D-0D01-42DD-8748-0E25278C98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9" r="15000" b="1674"/>
          <a:stretch/>
        </p:blipFill>
        <p:spPr>
          <a:xfrm>
            <a:off x="8688057" y="0"/>
            <a:ext cx="3503943" cy="48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715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86160</TotalTime>
  <Words>197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Peach Milk 2.0</vt:lpstr>
      <vt:lpstr>Symbol</vt:lpstr>
      <vt:lpstr>Times New Roman</vt:lpstr>
      <vt:lpstr>Тема Office</vt:lpstr>
      <vt:lpstr>Отдел реализации проектов и программ в сфере экологии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HP</cp:lastModifiedBy>
  <cp:revision>58</cp:revision>
  <cp:lastPrinted>2021-01-12T12:41:40Z</cp:lastPrinted>
  <dcterms:created xsi:type="dcterms:W3CDTF">2020-09-03T09:50:12Z</dcterms:created>
  <dcterms:modified xsi:type="dcterms:W3CDTF">2021-06-10T10:03:57Z</dcterms:modified>
</cp:coreProperties>
</file>