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61" r:id="rId3"/>
    <p:sldId id="258" r:id="rId4"/>
    <p:sldId id="269" r:id="rId5"/>
    <p:sldId id="263" r:id="rId6"/>
    <p:sldId id="270" r:id="rId7"/>
    <p:sldId id="272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8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A042D-6C4E-4705-BC1B-81B03E062809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47EE5-82C6-4B39-9522-FFBE0924A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-327003"/>
            <a:ext cx="8153400" cy="755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Муниципальное автономное образовательное учреждение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дополнительного образования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Центр развития творчества детей и юношества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Каменского района Пензенской области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lang="ru-RU" sz="20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«Современная графика- зентангл»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художественного направления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предназначен для детей 7-14 лет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Составитель: руководитель изостудии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Палитра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педагог  дополнительного образования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Баулина О.А.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                                           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Каменский район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Arial" pitchFamily="34" charset="0"/>
              </a:rPr>
              <a:t>2017 год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презентац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990600"/>
            <a:ext cx="2169257" cy="538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6096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Идея проекта на тему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«Современная графика- зентангл»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667000"/>
            <a:ext cx="57150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Помочь  ученику лучше сфокусироваться на задаче и не затрачивать слишком много мыслительной деятельности на обработку информации, используя методы интуитивного рисования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 устранение неэффективного психологического напряжения;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 формирование положительного образа Я и самооценки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-развивать пространственное воображение и      неординарное мышление,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-создавать новые образы и картины;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научиться фокусировать внимание;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разделять композиции на этапы и небольшие шаги;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расслабиться в процессе творчества.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  снятие эмоционального напряжения;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  коррекция тревожности, негативных установок, социальных барьеров;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  развитие чувства собственной значимости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·     </a:t>
            </a:r>
            <a:r>
              <a:rPr lang="ru-RU" b="1" dirty="0" smtClean="0"/>
              <a:t>Подготовительный этап </a:t>
            </a:r>
            <a:r>
              <a:rPr lang="ru-RU" dirty="0" smtClean="0"/>
              <a:t>-1 час  </a:t>
            </a:r>
          </a:p>
          <a:p>
            <a:r>
              <a:rPr lang="ru-RU" dirty="0" smtClean="0"/>
              <a:t> Первый этап включает в себя определение темы и целей проекта, представление и создание группы учащихся для работы над проектом.   Выбрать тему проекта. Определение источников информации.  Определение способов сбора и анализа информации.  Определение способа представления результатов.</a:t>
            </a:r>
          </a:p>
          <a:p>
            <a:r>
              <a:rPr lang="ru-RU" dirty="0" smtClean="0"/>
              <a:t>·      </a:t>
            </a:r>
            <a:r>
              <a:rPr lang="ru-RU" b="1" dirty="0" smtClean="0"/>
              <a:t>Основная часть работы над проектом </a:t>
            </a:r>
            <a:r>
              <a:rPr lang="ru-RU" dirty="0" smtClean="0"/>
              <a:t>-6 час.</a:t>
            </a:r>
            <a:br>
              <a:rPr lang="ru-RU" dirty="0" smtClean="0"/>
            </a:br>
            <a:r>
              <a:rPr lang="ru-RU" dirty="0" smtClean="0"/>
              <a:t> Использование информационно-коммуникативных средств в работе над проектом. Совершенствование практических умений и навыков рисования стилем зентангл. Медитация. Пошаговое выполнение композиции.</a:t>
            </a:r>
          </a:p>
          <a:p>
            <a:r>
              <a:rPr lang="ru-RU" dirty="0" smtClean="0"/>
              <a:t>·      </a:t>
            </a:r>
            <a:r>
              <a:rPr lang="ru-RU" b="1" dirty="0" smtClean="0"/>
              <a:t>Заключительный этап- </a:t>
            </a:r>
            <a:r>
              <a:rPr lang="ru-RU" dirty="0" smtClean="0"/>
              <a:t>1 час.</a:t>
            </a:r>
            <a:br>
              <a:rPr lang="ru-RU" dirty="0" smtClean="0"/>
            </a:br>
            <a:r>
              <a:rPr lang="ru-RU" dirty="0" smtClean="0"/>
              <a:t> Результаты. Создание положительного образа Я и самооценки от результата творческой деятельности.  </a:t>
            </a:r>
            <a:r>
              <a:rPr lang="ru-RU" dirty="0" err="1" smtClean="0"/>
              <a:t>Cамооценка</a:t>
            </a:r>
            <a:r>
              <a:rPr lang="ru-RU" dirty="0" smtClean="0"/>
              <a:t> и рефлексия  процесса и результата собственной художественной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2390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dirty="0" smtClean="0"/>
              <a:t>-Освобождение учащегося от негативных переживаний ( тревожности , страхов, агрессии), внутри личностных конфликтов;</a:t>
            </a:r>
            <a:br>
              <a:rPr lang="ru-RU" dirty="0" smtClean="0"/>
            </a:br>
            <a:r>
              <a:rPr lang="ru-RU" dirty="0" smtClean="0"/>
              <a:t>-Адекватная самооценка;</a:t>
            </a:r>
            <a:br>
              <a:rPr lang="ru-RU" dirty="0" smtClean="0"/>
            </a:br>
            <a:r>
              <a:rPr lang="ru-RU" dirty="0" smtClean="0"/>
              <a:t>-Удовлетворенность собой и своим окружением;</a:t>
            </a:r>
            <a:br>
              <a:rPr lang="ru-RU" dirty="0" smtClean="0"/>
            </a:br>
            <a:r>
              <a:rPr lang="ru-RU" dirty="0" smtClean="0"/>
              <a:t>-Свобода творческого </a:t>
            </a:r>
            <a:r>
              <a:rPr lang="ru-RU" dirty="0" err="1" smtClean="0"/>
              <a:t>самопроявления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-Умение работать со своими переживаниями;</a:t>
            </a:r>
            <a:br>
              <a:rPr lang="ru-RU" dirty="0" smtClean="0"/>
            </a:br>
            <a:r>
              <a:rPr lang="ru-RU" dirty="0" smtClean="0"/>
              <a:t>-Раскрытие внутренних ресурсов ребенка;</a:t>
            </a:r>
            <a:br>
              <a:rPr lang="ru-RU" dirty="0" smtClean="0"/>
            </a:br>
            <a:r>
              <a:rPr lang="ru-RU" dirty="0" smtClean="0"/>
              <a:t>-Через освоение современного стиля рисования-  </a:t>
            </a:r>
            <a:r>
              <a:rPr lang="ru-RU" dirty="0" err="1" smtClean="0"/>
              <a:t>зенталинг</a:t>
            </a:r>
            <a:r>
              <a:rPr lang="ru-RU" dirty="0" smtClean="0"/>
              <a:t> - помочь человеку лучше сфокусироваться на задаче и не затрачивать слишком много мыслительной деятельности на обработку информации</a:t>
            </a:r>
            <a:br>
              <a:rPr lang="ru-RU" dirty="0" smtClean="0"/>
            </a:br>
            <a:r>
              <a:rPr lang="ru-RU" b="1" i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 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457200"/>
            <a:ext cx="4343400" cy="3006447"/>
          </a:xfrm>
          <a:prstGeom prst="rect">
            <a:avLst/>
          </a:prstGeom>
        </p:spPr>
      </p:pic>
      <p:pic>
        <p:nvPicPr>
          <p:cNvPr id="3" name="Рисунок 2" descr="фото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457200"/>
            <a:ext cx="4267200" cy="2953703"/>
          </a:xfrm>
          <a:prstGeom prst="rect">
            <a:avLst/>
          </a:prstGeom>
        </p:spPr>
      </p:pic>
      <p:pic>
        <p:nvPicPr>
          <p:cNvPr id="4" name="Рисунок 3" descr="фото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3581400"/>
            <a:ext cx="4495800" cy="2809875"/>
          </a:xfrm>
          <a:prstGeom prst="rect">
            <a:avLst/>
          </a:prstGeom>
        </p:spPr>
      </p:pic>
      <p:pic>
        <p:nvPicPr>
          <p:cNvPr id="5" name="Рисунок 4" descr="фото4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600" y="3581400"/>
            <a:ext cx="4191000" cy="3143250"/>
          </a:xfrm>
          <a:prstGeom prst="rect">
            <a:avLst/>
          </a:prstGeom>
        </p:spPr>
      </p:pic>
      <p:pic>
        <p:nvPicPr>
          <p:cNvPr id="8" name="Picture 3" descr="D:\дополн. образ\2016-2017\изостудия 2016-2017гг\участие в конкурсах\детские рисунки зимы 2016\Photo058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3429000"/>
            <a:ext cx="990600" cy="13051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дополн. образ\2017-2018гг\Системно-деятельностный подход к 15 ноября\дудлинг и зентангл\фото для презентации\работы с методвыставки\IMG_206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2276475" cy="1565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6" name="Picture 6" descr="D:\дополн. образ\2016-2017\изостудия 2016-2017гг\участие в конкурсах\Детские рисунки весны\Ковалева А   Дискотека в летнем лагере  Для презентации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381000"/>
            <a:ext cx="1981200" cy="2203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14603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 descr="D:\дополн. образ\2016-2017\изостудия 2016-2017гг\участие в конкурсах\весна\Ковалева Ю   Модники и модницы - Для презентации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1630669" cy="2508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D:\дополн. образ\2017-2018гг\Системно-деятельностный подход к 15 ноября\дудлинг и зентангл\фото для презентации\работы с методвыставки\IMG_2056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395778" cy="20444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D:\дополн. образ\2017-2018гг\Системно-деятельностный подход к 15 ноября\дудлинг и зентангл\фото для презентации\работы с методвыставки\IMG_2066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1779513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D:\дополн. образ\2017-2018гг\Системно-деятельностный подход к 15 ноября\дудлинг и зентангл\фото для презентации\работы с методвыставки\IMG_2054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3710" y="2743200"/>
            <a:ext cx="2347615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D:\дополн. образ\2017-2018гг\Системно-деятельностный подход к 15 ноября\дудлинг и зентангл\фото для презентации\работы с методвыставки\IMG_206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762000"/>
            <a:ext cx="1891927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D:\дополн. образ\2017-2018гг\Системно-деятельностный подход к 15 ноября\дудлинг и зентангл\фото для презентации\работы с методвыставки\IMG_2062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1469746" cy="2064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D:\дополн. образ\2017-2018гг\Системно-деятельностный подход к 15 ноября\дудлинг и зентангл\фото для презентации\работы с методвыставки\Гришнина Софья 10 лет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4419600"/>
            <a:ext cx="1643063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D:\дополн. образ\2017-2018гг\Системно-деятельностный подход к 15 ноября\дудлинг и зентангл\фото для презентации\работы с методвыставки\IMG_2064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5029200"/>
            <a:ext cx="2276475" cy="1584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3" name="Picture 9" descr="D:\дополн. образ\2016-2017\изостудия 2016-2017гг\участие в конкурсах\весна\распечатать в апреле\Ковалева Алена.1 местокопия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460386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5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7200"/>
            <a:ext cx="6477000" cy="48577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338</TotalTime>
  <Words>55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Times New Roman CYR</vt:lpstr>
      <vt:lpstr>Trebuchet MS</vt:lpstr>
      <vt:lpstr>Wingdings 2</vt:lpstr>
      <vt:lpstr>Городская</vt:lpstr>
      <vt:lpstr>Презентация PowerPoint</vt:lpstr>
      <vt:lpstr>Идея проекта на тему «Современная графика- зентангл»</vt:lpstr>
      <vt:lpstr>Презентация PowerPoint</vt:lpstr>
      <vt:lpstr>Этапы реализации проекта</vt:lpstr>
      <vt:lpstr>Планируемые результаты: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«Компетенции 2020. Путь к мастерству»</dc:title>
  <dc:creator>PC</dc:creator>
  <cp:lastModifiedBy>HP</cp:lastModifiedBy>
  <cp:revision>43</cp:revision>
  <dcterms:created xsi:type="dcterms:W3CDTF">2017-11-04T12:59:22Z</dcterms:created>
  <dcterms:modified xsi:type="dcterms:W3CDTF">2019-03-05T06:17:31Z</dcterms:modified>
</cp:coreProperties>
</file>